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8B2D"/>
    <a:srgbClr val="0C58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D42DDD-FA67-F957-9AC7-B1549BF06CDA}" v="59" dt="2025-03-10T14:28:44.035"/>
    <p1510:client id="{E783FC28-8E7C-6FA5-4337-949315CB9DA0}" v="17" dt="2025-03-10T12:29:14.4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2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Slack" userId="f6c7bf91-460d-4118-9d71-99490da03bf6" providerId="ADAL" clId="{A0277285-147A-4227-A959-BE15EFDF29EF}"/>
    <pc:docChg chg="undo custSel delSld modSld">
      <pc:chgData name="Ben Slack" userId="f6c7bf91-460d-4118-9d71-99490da03bf6" providerId="ADAL" clId="{A0277285-147A-4227-A959-BE15EFDF29EF}" dt="2025-03-05T12:06:35.493" v="784" actId="114"/>
      <pc:docMkLst>
        <pc:docMk/>
      </pc:docMkLst>
      <pc:sldChg chg="del">
        <pc:chgData name="Ben Slack" userId="f6c7bf91-460d-4118-9d71-99490da03bf6" providerId="ADAL" clId="{A0277285-147A-4227-A959-BE15EFDF29EF}" dt="2025-03-05T10:06:43.548" v="2" actId="47"/>
        <pc:sldMkLst>
          <pc:docMk/>
          <pc:sldMk cId="3641405724" sldId="256"/>
        </pc:sldMkLst>
      </pc:sldChg>
      <pc:sldChg chg="del">
        <pc:chgData name="Ben Slack" userId="f6c7bf91-460d-4118-9d71-99490da03bf6" providerId="ADAL" clId="{A0277285-147A-4227-A959-BE15EFDF29EF}" dt="2025-03-05T10:06:37.983" v="0" actId="47"/>
        <pc:sldMkLst>
          <pc:docMk/>
          <pc:sldMk cId="609203570" sldId="275"/>
        </pc:sldMkLst>
      </pc:sldChg>
      <pc:sldChg chg="addSp delSp modSp mod">
        <pc:chgData name="Ben Slack" userId="f6c7bf91-460d-4118-9d71-99490da03bf6" providerId="ADAL" clId="{A0277285-147A-4227-A959-BE15EFDF29EF}" dt="2025-03-05T12:06:35.493" v="784" actId="114"/>
        <pc:sldMkLst>
          <pc:docMk/>
          <pc:sldMk cId="1548697103" sldId="276"/>
        </pc:sldMkLst>
        <pc:spChg chg="add mod">
          <ac:chgData name="Ben Slack" userId="f6c7bf91-460d-4118-9d71-99490da03bf6" providerId="ADAL" clId="{A0277285-147A-4227-A959-BE15EFDF29EF}" dt="2025-03-05T11:59:12.159" v="511" actId="14100"/>
          <ac:spMkLst>
            <pc:docMk/>
            <pc:sldMk cId="1548697103" sldId="276"/>
            <ac:spMk id="2" creationId="{F94F2757-B12A-4DA8-A0D1-49A8C2981903}"/>
          </ac:spMkLst>
        </pc:spChg>
        <pc:spChg chg="add mod">
          <ac:chgData name="Ben Slack" userId="f6c7bf91-460d-4118-9d71-99490da03bf6" providerId="ADAL" clId="{A0277285-147A-4227-A959-BE15EFDF29EF}" dt="2025-03-05T12:00:09.146" v="522" actId="207"/>
          <ac:spMkLst>
            <pc:docMk/>
            <pc:sldMk cId="1548697103" sldId="276"/>
            <ac:spMk id="3" creationId="{4D28A916-6C32-472C-8ED2-0888C244FBF5}"/>
          </ac:spMkLst>
        </pc:spChg>
        <pc:spChg chg="mod">
          <ac:chgData name="Ben Slack" userId="f6c7bf91-460d-4118-9d71-99490da03bf6" providerId="ADAL" clId="{A0277285-147A-4227-A959-BE15EFDF29EF}" dt="2025-03-05T11:57:28.055" v="498" actId="255"/>
          <ac:spMkLst>
            <pc:docMk/>
            <pc:sldMk cId="1548697103" sldId="276"/>
            <ac:spMk id="5" creationId="{00000000-0000-0000-0000-000000000000}"/>
          </ac:spMkLst>
        </pc:spChg>
        <pc:spChg chg="mod">
          <ac:chgData name="Ben Slack" userId="f6c7bf91-460d-4118-9d71-99490da03bf6" providerId="ADAL" clId="{A0277285-147A-4227-A959-BE15EFDF29EF}" dt="2025-03-05T11:57:28.055" v="498" actId="255"/>
          <ac:spMkLst>
            <pc:docMk/>
            <pc:sldMk cId="1548697103" sldId="276"/>
            <ac:spMk id="7" creationId="{00000000-0000-0000-0000-000000000000}"/>
          </ac:spMkLst>
        </pc:spChg>
        <pc:spChg chg="mod">
          <ac:chgData name="Ben Slack" userId="f6c7bf91-460d-4118-9d71-99490da03bf6" providerId="ADAL" clId="{A0277285-147A-4227-A959-BE15EFDF29EF}" dt="2025-03-05T11:57:28.055" v="498" actId="255"/>
          <ac:spMkLst>
            <pc:docMk/>
            <pc:sldMk cId="1548697103" sldId="276"/>
            <ac:spMk id="8" creationId="{00000000-0000-0000-0000-000000000000}"/>
          </ac:spMkLst>
        </pc:spChg>
        <pc:spChg chg="mod">
          <ac:chgData name="Ben Slack" userId="f6c7bf91-460d-4118-9d71-99490da03bf6" providerId="ADAL" clId="{A0277285-147A-4227-A959-BE15EFDF29EF}" dt="2025-03-05T11:57:28.055" v="498" actId="255"/>
          <ac:spMkLst>
            <pc:docMk/>
            <pc:sldMk cId="1548697103" sldId="276"/>
            <ac:spMk id="9" creationId="{C1210C3A-B6E4-4BA2-B657-08707D954890}"/>
          </ac:spMkLst>
        </pc:spChg>
        <pc:spChg chg="mod">
          <ac:chgData name="Ben Slack" userId="f6c7bf91-460d-4118-9d71-99490da03bf6" providerId="ADAL" clId="{A0277285-147A-4227-A959-BE15EFDF29EF}" dt="2025-03-05T11:57:28.055" v="498" actId="255"/>
          <ac:spMkLst>
            <pc:docMk/>
            <pc:sldMk cId="1548697103" sldId="276"/>
            <ac:spMk id="10" creationId="{C5873342-DADF-4C00-AF25-8857828EF168}"/>
          </ac:spMkLst>
        </pc:spChg>
        <pc:spChg chg="del">
          <ac:chgData name="Ben Slack" userId="f6c7bf91-460d-4118-9d71-99490da03bf6" providerId="ADAL" clId="{A0277285-147A-4227-A959-BE15EFDF29EF}" dt="2025-03-05T10:09:51.103" v="3" actId="478"/>
          <ac:spMkLst>
            <pc:docMk/>
            <pc:sldMk cId="1548697103" sldId="276"/>
            <ac:spMk id="11" creationId="{958F5EB2-128B-421F-BB2B-C433CD7E44AE}"/>
          </ac:spMkLst>
        </pc:spChg>
        <pc:spChg chg="mod">
          <ac:chgData name="Ben Slack" userId="f6c7bf91-460d-4118-9d71-99490da03bf6" providerId="ADAL" clId="{A0277285-147A-4227-A959-BE15EFDF29EF}" dt="2025-03-05T11:57:28.055" v="498" actId="255"/>
          <ac:spMkLst>
            <pc:docMk/>
            <pc:sldMk cId="1548697103" sldId="276"/>
            <ac:spMk id="12" creationId="{00000000-0000-0000-0000-000000000000}"/>
          </ac:spMkLst>
        </pc:spChg>
        <pc:spChg chg="add mod">
          <ac:chgData name="Ben Slack" userId="f6c7bf91-460d-4118-9d71-99490da03bf6" providerId="ADAL" clId="{A0277285-147A-4227-A959-BE15EFDF29EF}" dt="2025-03-05T12:04:20.812" v="587" actId="113"/>
          <ac:spMkLst>
            <pc:docMk/>
            <pc:sldMk cId="1548697103" sldId="276"/>
            <ac:spMk id="14" creationId="{659E4B81-F393-43A8-A29D-2C8D5ADB1576}"/>
          </ac:spMkLst>
        </pc:spChg>
        <pc:spChg chg="add mod">
          <ac:chgData name="Ben Slack" userId="f6c7bf91-460d-4118-9d71-99490da03bf6" providerId="ADAL" clId="{A0277285-147A-4227-A959-BE15EFDF29EF}" dt="2025-03-05T11:57:28.055" v="498" actId="255"/>
          <ac:spMkLst>
            <pc:docMk/>
            <pc:sldMk cId="1548697103" sldId="276"/>
            <ac:spMk id="15" creationId="{19F327BE-7F50-42D5-8E63-8360FABD2198}"/>
          </ac:spMkLst>
        </pc:spChg>
        <pc:spChg chg="add del mod">
          <ac:chgData name="Ben Slack" userId="f6c7bf91-460d-4118-9d71-99490da03bf6" providerId="ADAL" clId="{A0277285-147A-4227-A959-BE15EFDF29EF}" dt="2025-03-05T11:52:24.129" v="296" actId="478"/>
          <ac:spMkLst>
            <pc:docMk/>
            <pc:sldMk cId="1548697103" sldId="276"/>
            <ac:spMk id="16" creationId="{290D5383-1118-4915-AC29-C7365AAF7EDE}"/>
          </ac:spMkLst>
        </pc:spChg>
        <pc:spChg chg="add del mod">
          <ac:chgData name="Ben Slack" userId="f6c7bf91-460d-4118-9d71-99490da03bf6" providerId="ADAL" clId="{A0277285-147A-4227-A959-BE15EFDF29EF}" dt="2025-03-05T11:52:22.321" v="294" actId="478"/>
          <ac:spMkLst>
            <pc:docMk/>
            <pc:sldMk cId="1548697103" sldId="276"/>
            <ac:spMk id="17" creationId="{A693E90F-A4D0-4D63-9287-1CC74DF95979}"/>
          </ac:spMkLst>
        </pc:spChg>
        <pc:spChg chg="add del mod">
          <ac:chgData name="Ben Slack" userId="f6c7bf91-460d-4118-9d71-99490da03bf6" providerId="ADAL" clId="{A0277285-147A-4227-A959-BE15EFDF29EF}" dt="2025-03-05T11:52:19.787" v="292" actId="478"/>
          <ac:spMkLst>
            <pc:docMk/>
            <pc:sldMk cId="1548697103" sldId="276"/>
            <ac:spMk id="18" creationId="{B1FE740F-3138-407F-9FA1-1568429E04CD}"/>
          </ac:spMkLst>
        </pc:spChg>
        <pc:spChg chg="add mod">
          <ac:chgData name="Ben Slack" userId="f6c7bf91-460d-4118-9d71-99490da03bf6" providerId="ADAL" clId="{A0277285-147A-4227-A959-BE15EFDF29EF}" dt="2025-03-05T11:57:28.055" v="498" actId="255"/>
          <ac:spMkLst>
            <pc:docMk/>
            <pc:sldMk cId="1548697103" sldId="276"/>
            <ac:spMk id="19" creationId="{4F852245-1FE3-437B-B4B8-23BF4B1DEDC7}"/>
          </ac:spMkLst>
        </pc:spChg>
        <pc:spChg chg="add mod">
          <ac:chgData name="Ben Slack" userId="f6c7bf91-460d-4118-9d71-99490da03bf6" providerId="ADAL" clId="{A0277285-147A-4227-A959-BE15EFDF29EF}" dt="2025-03-05T12:04:23.991" v="588" actId="113"/>
          <ac:spMkLst>
            <pc:docMk/>
            <pc:sldMk cId="1548697103" sldId="276"/>
            <ac:spMk id="20" creationId="{3BC07185-81F9-4EDD-B5A6-70C69FF1D84C}"/>
          </ac:spMkLst>
        </pc:spChg>
        <pc:spChg chg="add mod">
          <ac:chgData name="Ben Slack" userId="f6c7bf91-460d-4118-9d71-99490da03bf6" providerId="ADAL" clId="{A0277285-147A-4227-A959-BE15EFDF29EF}" dt="2025-03-05T12:06:06.952" v="779" actId="1076"/>
          <ac:spMkLst>
            <pc:docMk/>
            <pc:sldMk cId="1548697103" sldId="276"/>
            <ac:spMk id="21" creationId="{268B32B1-B46A-407E-B7A2-5CB983C6D39F}"/>
          </ac:spMkLst>
        </pc:spChg>
        <pc:spChg chg="add del mod">
          <ac:chgData name="Ben Slack" userId="f6c7bf91-460d-4118-9d71-99490da03bf6" providerId="ADAL" clId="{A0277285-147A-4227-A959-BE15EFDF29EF}" dt="2025-03-05T11:53:21.311" v="312"/>
          <ac:spMkLst>
            <pc:docMk/>
            <pc:sldMk cId="1548697103" sldId="276"/>
            <ac:spMk id="22" creationId="{645C0AF7-E7CC-4220-B20D-7851C9CB8020}"/>
          </ac:spMkLst>
        </pc:spChg>
        <pc:spChg chg="add mod">
          <ac:chgData name="Ben Slack" userId="f6c7bf91-460d-4118-9d71-99490da03bf6" providerId="ADAL" clId="{A0277285-147A-4227-A959-BE15EFDF29EF}" dt="2025-03-05T12:06:28.739" v="783" actId="1076"/>
          <ac:spMkLst>
            <pc:docMk/>
            <pc:sldMk cId="1548697103" sldId="276"/>
            <ac:spMk id="23" creationId="{E4FBDBA7-2052-4401-B814-73E679B2D765}"/>
          </ac:spMkLst>
        </pc:spChg>
        <pc:spChg chg="add mod">
          <ac:chgData name="Ben Slack" userId="f6c7bf91-460d-4118-9d71-99490da03bf6" providerId="ADAL" clId="{A0277285-147A-4227-A959-BE15EFDF29EF}" dt="2025-03-05T12:06:35.493" v="784" actId="114"/>
          <ac:spMkLst>
            <pc:docMk/>
            <pc:sldMk cId="1548697103" sldId="276"/>
            <ac:spMk id="24" creationId="{771DEDE1-BBF4-4C04-9889-BF59E51F9DC7}"/>
          </ac:spMkLst>
        </pc:spChg>
        <pc:spChg chg="add mod">
          <ac:chgData name="Ben Slack" userId="f6c7bf91-460d-4118-9d71-99490da03bf6" providerId="ADAL" clId="{A0277285-147A-4227-A959-BE15EFDF29EF}" dt="2025-03-05T12:06:03.508" v="778" actId="1076"/>
          <ac:spMkLst>
            <pc:docMk/>
            <pc:sldMk cId="1548697103" sldId="276"/>
            <ac:spMk id="25" creationId="{4C9EB1D3-CE9E-41EE-BE9A-2876A94E1F6A}"/>
          </ac:spMkLst>
        </pc:spChg>
        <pc:spChg chg="add mod">
          <ac:chgData name="Ben Slack" userId="f6c7bf91-460d-4118-9d71-99490da03bf6" providerId="ADAL" clId="{A0277285-147A-4227-A959-BE15EFDF29EF}" dt="2025-03-05T11:58:58.335" v="509" actId="14100"/>
          <ac:spMkLst>
            <pc:docMk/>
            <pc:sldMk cId="1548697103" sldId="276"/>
            <ac:spMk id="26" creationId="{48B200CC-BA35-4DEE-8860-B4F223929403}"/>
          </ac:spMkLst>
        </pc:spChg>
        <pc:spChg chg="add mod">
          <ac:chgData name="Ben Slack" userId="f6c7bf91-460d-4118-9d71-99490da03bf6" providerId="ADAL" clId="{A0277285-147A-4227-A959-BE15EFDF29EF}" dt="2025-03-05T12:00:23.999" v="524" actId="1076"/>
          <ac:spMkLst>
            <pc:docMk/>
            <pc:sldMk cId="1548697103" sldId="276"/>
            <ac:spMk id="27" creationId="{ACD63169-BB52-4798-8A3C-9D61D18DC983}"/>
          </ac:spMkLst>
        </pc:spChg>
        <pc:spChg chg="add mod">
          <ac:chgData name="Ben Slack" userId="f6c7bf91-460d-4118-9d71-99490da03bf6" providerId="ADAL" clId="{A0277285-147A-4227-A959-BE15EFDF29EF}" dt="2025-03-05T12:01:11.551" v="531" actId="1076"/>
          <ac:spMkLst>
            <pc:docMk/>
            <pc:sldMk cId="1548697103" sldId="276"/>
            <ac:spMk id="28" creationId="{14F20A85-1A85-4C6A-8357-AE5E89CF5FFE}"/>
          </ac:spMkLst>
        </pc:spChg>
        <pc:spChg chg="add mod">
          <ac:chgData name="Ben Slack" userId="f6c7bf91-460d-4118-9d71-99490da03bf6" providerId="ADAL" clId="{A0277285-147A-4227-A959-BE15EFDF29EF}" dt="2025-03-05T12:01:11.551" v="531" actId="1076"/>
          <ac:spMkLst>
            <pc:docMk/>
            <pc:sldMk cId="1548697103" sldId="276"/>
            <ac:spMk id="29" creationId="{007B9E00-C7B7-44E4-A96E-D2D5E0DA16B7}"/>
          </ac:spMkLst>
        </pc:spChg>
        <pc:spChg chg="add mod">
          <ac:chgData name="Ben Slack" userId="f6c7bf91-460d-4118-9d71-99490da03bf6" providerId="ADAL" clId="{A0277285-147A-4227-A959-BE15EFDF29EF}" dt="2025-03-05T12:01:11.551" v="531" actId="1076"/>
          <ac:spMkLst>
            <pc:docMk/>
            <pc:sldMk cId="1548697103" sldId="276"/>
            <ac:spMk id="30" creationId="{31EC6BDD-7809-4205-8F54-5C814A7A032C}"/>
          </ac:spMkLst>
        </pc:spChg>
        <pc:spChg chg="add mod">
          <ac:chgData name="Ben Slack" userId="f6c7bf91-460d-4118-9d71-99490da03bf6" providerId="ADAL" clId="{A0277285-147A-4227-A959-BE15EFDF29EF}" dt="2025-03-05T12:01:11.551" v="531" actId="1076"/>
          <ac:spMkLst>
            <pc:docMk/>
            <pc:sldMk cId="1548697103" sldId="276"/>
            <ac:spMk id="31" creationId="{1E692709-F0ED-4306-9EFA-1645943860B2}"/>
          </ac:spMkLst>
        </pc:spChg>
        <pc:spChg chg="add mod">
          <ac:chgData name="Ben Slack" userId="f6c7bf91-460d-4118-9d71-99490da03bf6" providerId="ADAL" clId="{A0277285-147A-4227-A959-BE15EFDF29EF}" dt="2025-03-05T12:00:53.762" v="528" actId="1076"/>
          <ac:spMkLst>
            <pc:docMk/>
            <pc:sldMk cId="1548697103" sldId="276"/>
            <ac:spMk id="32" creationId="{8E66D982-2A40-47FE-AAEE-62E5EDEF35FA}"/>
          </ac:spMkLst>
        </pc:spChg>
        <pc:spChg chg="add mod">
          <ac:chgData name="Ben Slack" userId="f6c7bf91-460d-4118-9d71-99490da03bf6" providerId="ADAL" clId="{A0277285-147A-4227-A959-BE15EFDF29EF}" dt="2025-03-05T12:00:53.762" v="528" actId="1076"/>
          <ac:spMkLst>
            <pc:docMk/>
            <pc:sldMk cId="1548697103" sldId="276"/>
            <ac:spMk id="33" creationId="{18452AA8-E4EF-4E52-9FF4-8C1839F5A514}"/>
          </ac:spMkLst>
        </pc:spChg>
        <pc:spChg chg="add mod">
          <ac:chgData name="Ben Slack" userId="f6c7bf91-460d-4118-9d71-99490da03bf6" providerId="ADAL" clId="{A0277285-147A-4227-A959-BE15EFDF29EF}" dt="2025-03-05T12:00:53.762" v="528" actId="1076"/>
          <ac:spMkLst>
            <pc:docMk/>
            <pc:sldMk cId="1548697103" sldId="276"/>
            <ac:spMk id="34" creationId="{5128484F-B11A-4DAE-BFAE-6C419628C41F}"/>
          </ac:spMkLst>
        </pc:spChg>
        <pc:spChg chg="add mod">
          <ac:chgData name="Ben Slack" userId="f6c7bf91-460d-4118-9d71-99490da03bf6" providerId="ADAL" clId="{A0277285-147A-4227-A959-BE15EFDF29EF}" dt="2025-03-05T12:00:53.762" v="528" actId="1076"/>
          <ac:spMkLst>
            <pc:docMk/>
            <pc:sldMk cId="1548697103" sldId="276"/>
            <ac:spMk id="35" creationId="{D1279C3C-27D1-4503-80FA-C654883DB509}"/>
          </ac:spMkLst>
        </pc:spChg>
        <pc:spChg chg="add del mod">
          <ac:chgData name="Ben Slack" userId="f6c7bf91-460d-4118-9d71-99490da03bf6" providerId="ADAL" clId="{A0277285-147A-4227-A959-BE15EFDF29EF}" dt="2025-03-05T12:01:41.456" v="535"/>
          <ac:spMkLst>
            <pc:docMk/>
            <pc:sldMk cId="1548697103" sldId="276"/>
            <ac:spMk id="36" creationId="{10D529CD-D4EA-4BAB-9983-F12FF09B8349}"/>
          </ac:spMkLst>
        </pc:spChg>
        <pc:spChg chg="add mod">
          <ac:chgData name="Ben Slack" userId="f6c7bf91-460d-4118-9d71-99490da03bf6" providerId="ADAL" clId="{A0277285-147A-4227-A959-BE15EFDF29EF}" dt="2025-03-05T12:02:50.670" v="553" actId="1076"/>
          <ac:spMkLst>
            <pc:docMk/>
            <pc:sldMk cId="1548697103" sldId="276"/>
            <ac:spMk id="37" creationId="{511E5BE6-017C-4EF5-9394-E88CB4285B79}"/>
          </ac:spMkLst>
        </pc:spChg>
        <pc:spChg chg="add mod">
          <ac:chgData name="Ben Slack" userId="f6c7bf91-460d-4118-9d71-99490da03bf6" providerId="ADAL" clId="{A0277285-147A-4227-A959-BE15EFDF29EF}" dt="2025-03-05T12:02:50.670" v="553" actId="1076"/>
          <ac:spMkLst>
            <pc:docMk/>
            <pc:sldMk cId="1548697103" sldId="276"/>
            <ac:spMk id="38" creationId="{A0AF30C1-0D98-477B-B6FD-882ACEDCECFF}"/>
          </ac:spMkLst>
        </pc:spChg>
        <pc:spChg chg="add mod">
          <ac:chgData name="Ben Slack" userId="f6c7bf91-460d-4118-9d71-99490da03bf6" providerId="ADAL" clId="{A0277285-147A-4227-A959-BE15EFDF29EF}" dt="2025-03-05T12:02:59.575" v="555" actId="1076"/>
          <ac:spMkLst>
            <pc:docMk/>
            <pc:sldMk cId="1548697103" sldId="276"/>
            <ac:spMk id="39" creationId="{A3660A12-ABAF-4429-9935-D649E9BACD52}"/>
          </ac:spMkLst>
        </pc:spChg>
        <pc:spChg chg="add mod">
          <ac:chgData name="Ben Slack" userId="f6c7bf91-460d-4118-9d71-99490da03bf6" providerId="ADAL" clId="{A0277285-147A-4227-A959-BE15EFDF29EF}" dt="2025-03-05T12:02:59.575" v="555" actId="1076"/>
          <ac:spMkLst>
            <pc:docMk/>
            <pc:sldMk cId="1548697103" sldId="276"/>
            <ac:spMk id="40" creationId="{E43EDC70-C490-4417-8A04-AC2BEB0BE269}"/>
          </ac:spMkLst>
        </pc:spChg>
        <pc:spChg chg="add mod">
          <ac:chgData name="Ben Slack" userId="f6c7bf91-460d-4118-9d71-99490da03bf6" providerId="ADAL" clId="{A0277285-147A-4227-A959-BE15EFDF29EF}" dt="2025-03-05T12:06:20.632" v="782" actId="1076"/>
          <ac:spMkLst>
            <pc:docMk/>
            <pc:sldMk cId="1548697103" sldId="276"/>
            <ac:spMk id="41" creationId="{84B95E74-A13C-46FA-BCCF-4D2AD12881B3}"/>
          </ac:spMkLst>
        </pc:spChg>
      </pc:sldChg>
      <pc:sldChg chg="del">
        <pc:chgData name="Ben Slack" userId="f6c7bf91-460d-4118-9d71-99490da03bf6" providerId="ADAL" clId="{A0277285-147A-4227-A959-BE15EFDF29EF}" dt="2025-03-05T10:06:37.983" v="0" actId="47"/>
        <pc:sldMkLst>
          <pc:docMk/>
          <pc:sldMk cId="3380363458" sldId="277"/>
        </pc:sldMkLst>
      </pc:sldChg>
      <pc:sldChg chg="del">
        <pc:chgData name="Ben Slack" userId="f6c7bf91-460d-4118-9d71-99490da03bf6" providerId="ADAL" clId="{A0277285-147A-4227-A959-BE15EFDF29EF}" dt="2025-03-05T10:06:37.983" v="0" actId="47"/>
        <pc:sldMkLst>
          <pc:docMk/>
          <pc:sldMk cId="1037720331" sldId="278"/>
        </pc:sldMkLst>
      </pc:sldChg>
      <pc:sldChg chg="del">
        <pc:chgData name="Ben Slack" userId="f6c7bf91-460d-4118-9d71-99490da03bf6" providerId="ADAL" clId="{A0277285-147A-4227-A959-BE15EFDF29EF}" dt="2025-03-05T10:06:42.767" v="1" actId="47"/>
        <pc:sldMkLst>
          <pc:docMk/>
          <pc:sldMk cId="2255765495" sldId="279"/>
        </pc:sldMkLst>
      </pc:sldChg>
    </pc:docChg>
  </pc:docChgLst>
  <pc:docChgLst>
    <pc:chgData name="Ben Slack" userId="S::benjaminslack@wickhamcommon.mslt.org.uk::f6c7bf91-460d-4118-9d71-99490da03bf6" providerId="AD" clId="Web-{E783FC28-8E7C-6FA5-4337-949315CB9DA0}"/>
    <pc:docChg chg="modSld">
      <pc:chgData name="Ben Slack" userId="S::benjaminslack@wickhamcommon.mslt.org.uk::f6c7bf91-460d-4118-9d71-99490da03bf6" providerId="AD" clId="Web-{E783FC28-8E7C-6FA5-4337-949315CB9DA0}" dt="2025-03-10T12:29:14.467" v="10"/>
      <pc:docMkLst>
        <pc:docMk/>
      </pc:docMkLst>
      <pc:sldChg chg="delSp modSp">
        <pc:chgData name="Ben Slack" userId="S::benjaminslack@wickhamcommon.mslt.org.uk::f6c7bf91-460d-4118-9d71-99490da03bf6" providerId="AD" clId="Web-{E783FC28-8E7C-6FA5-4337-949315CB9DA0}" dt="2025-03-10T12:29:14.467" v="10"/>
        <pc:sldMkLst>
          <pc:docMk/>
          <pc:sldMk cId="1548697103" sldId="276"/>
        </pc:sldMkLst>
        <pc:spChg chg="del">
          <ac:chgData name="Ben Slack" userId="S::benjaminslack@wickhamcommon.mslt.org.uk::f6c7bf91-460d-4118-9d71-99490da03bf6" providerId="AD" clId="Web-{E783FC28-8E7C-6FA5-4337-949315CB9DA0}" dt="2025-03-10T12:29:08.873" v="8"/>
          <ac:spMkLst>
            <pc:docMk/>
            <pc:sldMk cId="1548697103" sldId="276"/>
            <ac:spMk id="3" creationId="{4D28A916-6C32-472C-8ED2-0888C244FBF5}"/>
          </ac:spMkLst>
        </pc:spChg>
        <pc:spChg chg="mod">
          <ac:chgData name="Ben Slack" userId="S::benjaminslack@wickhamcommon.mslt.org.uk::f6c7bf91-460d-4118-9d71-99490da03bf6" providerId="AD" clId="Web-{E783FC28-8E7C-6FA5-4337-949315CB9DA0}" dt="2025-03-10T12:23:09.989" v="5" actId="20577"/>
          <ac:spMkLst>
            <pc:docMk/>
            <pc:sldMk cId="1548697103" sldId="276"/>
            <ac:spMk id="24" creationId="{771DEDE1-BBF4-4C04-9889-BF59E51F9DC7}"/>
          </ac:spMkLst>
        </pc:spChg>
        <pc:spChg chg="del">
          <ac:chgData name="Ben Slack" userId="S::benjaminslack@wickhamcommon.mslt.org.uk::f6c7bf91-460d-4118-9d71-99490da03bf6" providerId="AD" clId="Web-{E783FC28-8E7C-6FA5-4337-949315CB9DA0}" dt="2025-03-10T12:29:11.951" v="9"/>
          <ac:spMkLst>
            <pc:docMk/>
            <pc:sldMk cId="1548697103" sldId="276"/>
            <ac:spMk id="30" creationId="{31EC6BDD-7809-4205-8F54-5C814A7A032C}"/>
          </ac:spMkLst>
        </pc:spChg>
        <pc:spChg chg="del">
          <ac:chgData name="Ben Slack" userId="S::benjaminslack@wickhamcommon.mslt.org.uk::f6c7bf91-460d-4118-9d71-99490da03bf6" providerId="AD" clId="Web-{E783FC28-8E7C-6FA5-4337-949315CB9DA0}" dt="2025-03-10T12:29:14.467" v="10"/>
          <ac:spMkLst>
            <pc:docMk/>
            <pc:sldMk cId="1548697103" sldId="276"/>
            <ac:spMk id="34" creationId="{5128484F-B11A-4DAE-BFAE-6C419628C41F}"/>
          </ac:spMkLst>
        </pc:spChg>
        <pc:spChg chg="mod">
          <ac:chgData name="Ben Slack" userId="S::benjaminslack@wickhamcommon.mslt.org.uk::f6c7bf91-460d-4118-9d71-99490da03bf6" providerId="AD" clId="Web-{E783FC28-8E7C-6FA5-4337-949315CB9DA0}" dt="2025-03-10T12:23:21.208" v="7" actId="1076"/>
          <ac:spMkLst>
            <pc:docMk/>
            <pc:sldMk cId="1548697103" sldId="276"/>
            <ac:spMk id="41" creationId="{84B95E74-A13C-46FA-BCCF-4D2AD12881B3}"/>
          </ac:spMkLst>
        </pc:spChg>
      </pc:sldChg>
    </pc:docChg>
  </pc:docChgLst>
  <pc:docChgLst>
    <pc:chgData name="Ben Slack" userId="S::benjaminslack@wickhamcommon.mslt.org.uk::f6c7bf91-460d-4118-9d71-99490da03bf6" providerId="AD" clId="Web-{71D42DDD-FA67-F957-9AC7-B1549BF06CDA}"/>
    <pc:docChg chg="modSld">
      <pc:chgData name="Ben Slack" userId="S::benjaminslack@wickhamcommon.mslt.org.uk::f6c7bf91-460d-4118-9d71-99490da03bf6" providerId="AD" clId="Web-{71D42DDD-FA67-F957-9AC7-B1549BF06CDA}" dt="2025-03-10T14:28:43.816" v="36" actId="20577"/>
      <pc:docMkLst>
        <pc:docMk/>
      </pc:docMkLst>
      <pc:sldChg chg="addSp delSp modSp">
        <pc:chgData name="Ben Slack" userId="S::benjaminslack@wickhamcommon.mslt.org.uk::f6c7bf91-460d-4118-9d71-99490da03bf6" providerId="AD" clId="Web-{71D42DDD-FA67-F957-9AC7-B1549BF06CDA}" dt="2025-03-10T14:28:43.816" v="36" actId="20577"/>
        <pc:sldMkLst>
          <pc:docMk/>
          <pc:sldMk cId="1548697103" sldId="276"/>
        </pc:sldMkLst>
        <pc:spChg chg="add del mod">
          <ac:chgData name="Ben Slack" userId="S::benjaminslack@wickhamcommon.mslt.org.uk::f6c7bf91-460d-4118-9d71-99490da03bf6" providerId="AD" clId="Web-{71D42DDD-FA67-F957-9AC7-B1549BF06CDA}" dt="2025-03-10T14:28:09.784" v="13" actId="20577"/>
          <ac:spMkLst>
            <pc:docMk/>
            <pc:sldMk cId="1548697103" sldId="276"/>
            <ac:spMk id="2" creationId="{F94F2757-B12A-4DA8-A0D1-49A8C2981903}"/>
          </ac:spMkLst>
        </pc:spChg>
        <pc:spChg chg="mod">
          <ac:chgData name="Ben Slack" userId="S::benjaminslack@wickhamcommon.mslt.org.uk::f6c7bf91-460d-4118-9d71-99490da03bf6" providerId="AD" clId="Web-{71D42DDD-FA67-F957-9AC7-B1549BF06CDA}" dt="2025-03-10T14:28:40.316" v="35" actId="20577"/>
          <ac:spMkLst>
            <pc:docMk/>
            <pc:sldMk cId="1548697103" sldId="276"/>
            <ac:spMk id="9" creationId="{C1210C3A-B6E4-4BA2-B657-08707D954890}"/>
          </ac:spMkLst>
        </pc:spChg>
        <pc:spChg chg="mod">
          <ac:chgData name="Ben Slack" userId="S::benjaminslack@wickhamcommon.mslt.org.uk::f6c7bf91-460d-4118-9d71-99490da03bf6" providerId="AD" clId="Web-{71D42DDD-FA67-F957-9AC7-B1549BF06CDA}" dt="2025-03-10T14:28:20.393" v="19" actId="20577"/>
          <ac:spMkLst>
            <pc:docMk/>
            <pc:sldMk cId="1548697103" sldId="276"/>
            <ac:spMk id="14" creationId="{659E4B81-F393-43A8-A29D-2C8D5ADB1576}"/>
          </ac:spMkLst>
        </pc:spChg>
        <pc:spChg chg="mod">
          <ac:chgData name="Ben Slack" userId="S::benjaminslack@wickhamcommon.mslt.org.uk::f6c7bf91-460d-4118-9d71-99490da03bf6" providerId="AD" clId="Web-{71D42DDD-FA67-F957-9AC7-B1549BF06CDA}" dt="2025-03-10T14:28:27.768" v="23" actId="20577"/>
          <ac:spMkLst>
            <pc:docMk/>
            <pc:sldMk cId="1548697103" sldId="276"/>
            <ac:spMk id="20" creationId="{3BC07185-81F9-4EDD-B5A6-70C69FF1D84C}"/>
          </ac:spMkLst>
        </pc:spChg>
        <pc:spChg chg="mod">
          <ac:chgData name="Ben Slack" userId="S::benjaminslack@wickhamcommon.mslt.org.uk::f6c7bf91-460d-4118-9d71-99490da03bf6" providerId="AD" clId="Web-{71D42DDD-FA67-F957-9AC7-B1549BF06CDA}" dt="2025-03-10T14:28:43.816" v="36" actId="20577"/>
          <ac:spMkLst>
            <pc:docMk/>
            <pc:sldMk cId="1548697103" sldId="276"/>
            <ac:spMk id="41" creationId="{84B95E74-A13C-46FA-BCCF-4D2AD12881B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005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378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120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303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447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887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7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77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984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07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28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2BD814-884A-44FB-A722-AF998ABBF870}" type="datetimeFigureOut">
              <a:rPr lang="en-GB" smtClean="0"/>
              <a:t>10/03/2025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D3D6D-5B90-4B04-AAEC-84C3F0BD9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2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58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5669278"/>
            <a:ext cx="12192000" cy="723375"/>
            <a:chOff x="0" y="5465135"/>
            <a:chExt cx="12718927" cy="907434"/>
          </a:xfrm>
        </p:grpSpPr>
        <p:sp>
          <p:nvSpPr>
            <p:cNvPr id="5" name="Rectangle 4"/>
            <p:cNvSpPr/>
            <p:nvPr/>
          </p:nvSpPr>
          <p:spPr>
            <a:xfrm>
              <a:off x="0" y="5465135"/>
              <a:ext cx="12718927" cy="94906"/>
            </a:xfrm>
            <a:prstGeom prst="rect">
              <a:avLst/>
            </a:prstGeom>
            <a:solidFill>
              <a:srgbClr val="A68B2D"/>
            </a:solidFill>
            <a:ln>
              <a:solidFill>
                <a:srgbClr val="A68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022600" y="5947872"/>
              <a:ext cx="6149320" cy="4246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Resilient		Respectful		Resourceful</a:t>
              </a: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3992154" y="403793"/>
            <a:ext cx="3492379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4" y="5789477"/>
            <a:ext cx="1145986" cy="1034688"/>
          </a:xfrm>
          <a:prstGeom prst="rect">
            <a:avLst/>
          </a:prstGeom>
          <a:solidFill>
            <a:srgbClr val="0C582F"/>
          </a:solidFill>
        </p:spPr>
      </p:pic>
      <p:sp>
        <p:nvSpPr>
          <p:cNvPr id="8" name="TextBox 7"/>
          <p:cNvSpPr txBox="1"/>
          <p:nvPr/>
        </p:nvSpPr>
        <p:spPr>
          <a:xfrm>
            <a:off x="386135" y="747729"/>
            <a:ext cx="20313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873342-DADF-4C00-AF25-8857828EF168}"/>
              </a:ext>
            </a:extLst>
          </p:cNvPr>
          <p:cNvSpPr txBox="1"/>
          <p:nvPr/>
        </p:nvSpPr>
        <p:spPr>
          <a:xfrm>
            <a:off x="3043767" y="3244334"/>
            <a:ext cx="610446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210C3A-B6E4-4BA2-B657-08707D954890}"/>
              </a:ext>
            </a:extLst>
          </p:cNvPr>
          <p:cNvSpPr txBox="1"/>
          <p:nvPr/>
        </p:nvSpPr>
        <p:spPr>
          <a:xfrm>
            <a:off x="786049" y="1804019"/>
            <a:ext cx="1964267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rial"/>
                <a:cs typeface="Arial"/>
              </a:rPr>
              <a:t>Do I have enough volunteers with a school DBS?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9E4B81-F393-43A8-A29D-2C8D5ADB1576}"/>
              </a:ext>
            </a:extLst>
          </p:cNvPr>
          <p:cNvSpPr txBox="1"/>
          <p:nvPr/>
        </p:nvSpPr>
        <p:spPr>
          <a:xfrm>
            <a:off x="786051" y="173061"/>
            <a:ext cx="1964267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 dirty="0">
                <a:solidFill>
                  <a:srgbClr val="A68B2D"/>
                </a:solidFill>
                <a:latin typeface="Arial"/>
                <a:cs typeface="Arial"/>
              </a:rPr>
              <a:t>1</a:t>
            </a:r>
            <a:r>
              <a:rPr lang="en-GB" sz="1600" b="1" dirty="0">
                <a:solidFill>
                  <a:schemeClr val="bg1"/>
                </a:solidFill>
                <a:latin typeface="Arial"/>
                <a:cs typeface="Arial"/>
              </a:rPr>
              <a:t>. </a:t>
            </a:r>
            <a:r>
              <a:rPr lang="en-GB" sz="1600" dirty="0">
                <a:solidFill>
                  <a:schemeClr val="bg1"/>
                </a:solidFill>
                <a:latin typeface="Arial"/>
                <a:cs typeface="Arial"/>
              </a:rPr>
              <a:t>Email parents from within your year group with a  current school DBS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F327BE-7F50-42D5-8E63-8360FABD2198}"/>
              </a:ext>
            </a:extLst>
          </p:cNvPr>
          <p:cNvSpPr txBox="1"/>
          <p:nvPr/>
        </p:nvSpPr>
        <p:spPr>
          <a:xfrm>
            <a:off x="786049" y="3429000"/>
            <a:ext cx="1964267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Confirm that you would like their assistance, add them to the risk assessment and invite them in for a briefing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F852245-1FE3-437B-B4B8-23BF4B1DEDC7}"/>
              </a:ext>
            </a:extLst>
          </p:cNvPr>
          <p:cNvSpPr txBox="1"/>
          <p:nvPr/>
        </p:nvSpPr>
        <p:spPr>
          <a:xfrm>
            <a:off x="4579051" y="1853657"/>
            <a:ext cx="1964267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I have enough volunteers with a school DBS?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C07185-81F9-4EDD-B5A6-70C69FF1D84C}"/>
              </a:ext>
            </a:extLst>
          </p:cNvPr>
          <p:cNvSpPr txBox="1"/>
          <p:nvPr/>
        </p:nvSpPr>
        <p:spPr>
          <a:xfrm>
            <a:off x="4531977" y="232452"/>
            <a:ext cx="2168880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 dirty="0">
                <a:solidFill>
                  <a:srgbClr val="A68B2D"/>
                </a:solidFill>
                <a:latin typeface="Arial"/>
                <a:cs typeface="Arial"/>
              </a:rPr>
              <a:t>2</a:t>
            </a:r>
            <a:r>
              <a:rPr lang="en-GB" sz="1600" b="1" dirty="0">
                <a:solidFill>
                  <a:schemeClr val="bg1"/>
                </a:solidFill>
                <a:latin typeface="Arial"/>
                <a:cs typeface="Arial"/>
              </a:rPr>
              <a:t>. </a:t>
            </a:r>
            <a:r>
              <a:rPr lang="en-GB" sz="1600" dirty="0">
                <a:solidFill>
                  <a:schemeClr val="bg1"/>
                </a:solidFill>
                <a:latin typeface="Arial"/>
                <a:cs typeface="Arial"/>
              </a:rPr>
              <a:t>Email parents from other year group with a </a:t>
            </a:r>
            <a:r>
              <a:rPr lang="en-GB" sz="1600" dirty="0" err="1">
                <a:solidFill>
                  <a:schemeClr val="bg1"/>
                </a:solidFill>
                <a:latin typeface="Arial"/>
                <a:cs typeface="Arial"/>
              </a:rPr>
              <a:t>currrent</a:t>
            </a:r>
            <a:r>
              <a:rPr lang="en-GB" sz="1600" dirty="0">
                <a:solidFill>
                  <a:schemeClr val="bg1"/>
                </a:solidFill>
                <a:latin typeface="Arial"/>
                <a:cs typeface="Arial"/>
              </a:rPr>
              <a:t> school DBS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68B32B1-B46A-407E-B7A2-5CB983C6D39F}"/>
              </a:ext>
            </a:extLst>
          </p:cNvPr>
          <p:cNvSpPr txBox="1"/>
          <p:nvPr/>
        </p:nvSpPr>
        <p:spPr>
          <a:xfrm>
            <a:off x="4597780" y="3475990"/>
            <a:ext cx="1964267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Confirm that you would like their assistance, add them to the risk assessment and invite them in for a briefing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4FBDBA7-2052-4401-B814-73E679B2D765}"/>
              </a:ext>
            </a:extLst>
          </p:cNvPr>
          <p:cNvSpPr txBox="1"/>
          <p:nvPr/>
        </p:nvSpPr>
        <p:spPr>
          <a:xfrm>
            <a:off x="7953369" y="1882813"/>
            <a:ext cx="3288598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I have enough volunteers either with or without a school DBS?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71DEDE1-BBF4-4C04-9889-BF59E51F9DC7}"/>
              </a:ext>
            </a:extLst>
          </p:cNvPr>
          <p:cNvSpPr txBox="1"/>
          <p:nvPr/>
        </p:nvSpPr>
        <p:spPr>
          <a:xfrm>
            <a:off x="7484533" y="222699"/>
            <a:ext cx="4419601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b="1" dirty="0">
                <a:solidFill>
                  <a:srgbClr val="A68B2D"/>
                </a:solidFill>
                <a:latin typeface="Arial"/>
                <a:cs typeface="Arial"/>
              </a:rPr>
              <a:t>3. </a:t>
            </a:r>
            <a:r>
              <a:rPr lang="en-GB" sz="1600" dirty="0">
                <a:solidFill>
                  <a:schemeClr val="bg1"/>
                </a:solidFill>
                <a:latin typeface="Arial"/>
                <a:cs typeface="Arial"/>
              </a:rPr>
              <a:t>Email all remaining parents in your year group with the understanding they will be </a:t>
            </a:r>
            <a:r>
              <a:rPr lang="en-GB" sz="1600" i="1" dirty="0">
                <a:solidFill>
                  <a:schemeClr val="bg1"/>
                </a:solidFill>
                <a:latin typeface="Arial"/>
                <a:cs typeface="Arial"/>
              </a:rPr>
              <a:t>buddied with a member of staff during the trip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C9EB1D3-CE9E-41EE-BE9A-2876A94E1F6A}"/>
              </a:ext>
            </a:extLst>
          </p:cNvPr>
          <p:cNvSpPr txBox="1"/>
          <p:nvPr/>
        </p:nvSpPr>
        <p:spPr>
          <a:xfrm>
            <a:off x="8570402" y="3490290"/>
            <a:ext cx="1964267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Confirm that you would like their assistance, add them to the risk assessment and invite them in for a briefing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F94F2757-B12A-4DA8-A0D1-49A8C2981903}"/>
              </a:ext>
            </a:extLst>
          </p:cNvPr>
          <p:cNvSpPr/>
          <p:nvPr/>
        </p:nvSpPr>
        <p:spPr>
          <a:xfrm>
            <a:off x="1361782" y="1193800"/>
            <a:ext cx="812800" cy="686467"/>
          </a:xfrm>
          <a:prstGeom prst="downArrow">
            <a:avLst/>
          </a:prstGeom>
          <a:solidFill>
            <a:srgbClr val="A68B2D"/>
          </a:solidFill>
          <a:ln>
            <a:solidFill>
              <a:srgbClr val="A68B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 err="1"/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48B200CC-BA35-4DEE-8860-B4F223929403}"/>
              </a:ext>
            </a:extLst>
          </p:cNvPr>
          <p:cNvSpPr/>
          <p:nvPr/>
        </p:nvSpPr>
        <p:spPr>
          <a:xfrm>
            <a:off x="1361782" y="2668842"/>
            <a:ext cx="812800" cy="760157"/>
          </a:xfrm>
          <a:prstGeom prst="downArrow">
            <a:avLst/>
          </a:prstGeom>
          <a:solidFill>
            <a:srgbClr val="A68B2D"/>
          </a:solidFill>
          <a:ln>
            <a:solidFill>
              <a:srgbClr val="A68B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CD63169-BB52-4798-8A3C-9D61D18DC983}"/>
              </a:ext>
            </a:extLst>
          </p:cNvPr>
          <p:cNvSpPr txBox="1"/>
          <p:nvPr/>
        </p:nvSpPr>
        <p:spPr>
          <a:xfrm rot="16200000">
            <a:off x="1499166" y="2814516"/>
            <a:ext cx="5338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</a:t>
            </a:r>
          </a:p>
        </p:txBody>
      </p:sp>
      <p:sp>
        <p:nvSpPr>
          <p:cNvPr id="28" name="Arrow: Down 27">
            <a:extLst>
              <a:ext uri="{FF2B5EF4-FFF2-40B4-BE49-F238E27FC236}">
                <a16:creationId xmlns:a16="http://schemas.microsoft.com/office/drawing/2014/main" id="{14F20A85-1A85-4C6A-8357-AE5E89CF5FFE}"/>
              </a:ext>
            </a:extLst>
          </p:cNvPr>
          <p:cNvSpPr/>
          <p:nvPr/>
        </p:nvSpPr>
        <p:spPr>
          <a:xfrm>
            <a:off x="5127328" y="1238768"/>
            <a:ext cx="812800" cy="686467"/>
          </a:xfrm>
          <a:prstGeom prst="downArrow">
            <a:avLst/>
          </a:prstGeom>
          <a:solidFill>
            <a:srgbClr val="A68B2D"/>
          </a:solidFill>
          <a:ln>
            <a:solidFill>
              <a:srgbClr val="A68B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9" name="Arrow: Down 28">
            <a:extLst>
              <a:ext uri="{FF2B5EF4-FFF2-40B4-BE49-F238E27FC236}">
                <a16:creationId xmlns:a16="http://schemas.microsoft.com/office/drawing/2014/main" id="{007B9E00-C7B7-44E4-A96E-D2D5E0DA16B7}"/>
              </a:ext>
            </a:extLst>
          </p:cNvPr>
          <p:cNvSpPr/>
          <p:nvPr/>
        </p:nvSpPr>
        <p:spPr>
          <a:xfrm>
            <a:off x="5127328" y="2713810"/>
            <a:ext cx="812800" cy="760157"/>
          </a:xfrm>
          <a:prstGeom prst="downArrow">
            <a:avLst/>
          </a:prstGeom>
          <a:solidFill>
            <a:srgbClr val="A68B2D"/>
          </a:solidFill>
          <a:ln>
            <a:solidFill>
              <a:srgbClr val="A68B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E692709-F0ED-4306-9EFA-1645943860B2}"/>
              </a:ext>
            </a:extLst>
          </p:cNvPr>
          <p:cNvSpPr txBox="1"/>
          <p:nvPr/>
        </p:nvSpPr>
        <p:spPr>
          <a:xfrm rot="16200000">
            <a:off x="5264712" y="2859484"/>
            <a:ext cx="5338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</a:t>
            </a:r>
          </a:p>
        </p:txBody>
      </p:sp>
      <p:sp>
        <p:nvSpPr>
          <p:cNvPr id="32" name="Arrow: Down 31">
            <a:extLst>
              <a:ext uri="{FF2B5EF4-FFF2-40B4-BE49-F238E27FC236}">
                <a16:creationId xmlns:a16="http://schemas.microsoft.com/office/drawing/2014/main" id="{8E66D982-2A40-47FE-AAEE-62E5EDEF35FA}"/>
              </a:ext>
            </a:extLst>
          </p:cNvPr>
          <p:cNvSpPr/>
          <p:nvPr/>
        </p:nvSpPr>
        <p:spPr>
          <a:xfrm>
            <a:off x="9148233" y="1238769"/>
            <a:ext cx="812800" cy="686467"/>
          </a:xfrm>
          <a:prstGeom prst="downArrow">
            <a:avLst/>
          </a:prstGeom>
          <a:solidFill>
            <a:srgbClr val="A68B2D"/>
          </a:solidFill>
          <a:ln>
            <a:solidFill>
              <a:srgbClr val="A68B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33" name="Arrow: Down 32">
            <a:extLst>
              <a:ext uri="{FF2B5EF4-FFF2-40B4-BE49-F238E27FC236}">
                <a16:creationId xmlns:a16="http://schemas.microsoft.com/office/drawing/2014/main" id="{18452AA8-E4EF-4E52-9FF4-8C1839F5A514}"/>
              </a:ext>
            </a:extLst>
          </p:cNvPr>
          <p:cNvSpPr/>
          <p:nvPr/>
        </p:nvSpPr>
        <p:spPr>
          <a:xfrm>
            <a:off x="9148233" y="2713811"/>
            <a:ext cx="812800" cy="760157"/>
          </a:xfrm>
          <a:prstGeom prst="downArrow">
            <a:avLst/>
          </a:prstGeom>
          <a:solidFill>
            <a:srgbClr val="A68B2D"/>
          </a:solidFill>
          <a:ln>
            <a:solidFill>
              <a:srgbClr val="A68B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1279C3C-27D1-4503-80FA-C654883DB509}"/>
              </a:ext>
            </a:extLst>
          </p:cNvPr>
          <p:cNvSpPr txBox="1"/>
          <p:nvPr/>
        </p:nvSpPr>
        <p:spPr>
          <a:xfrm rot="16200000">
            <a:off x="9285617" y="2859485"/>
            <a:ext cx="5338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</a:t>
            </a:r>
          </a:p>
        </p:txBody>
      </p:sp>
      <p:sp>
        <p:nvSpPr>
          <p:cNvPr id="37" name="Arrow: Down 36">
            <a:extLst>
              <a:ext uri="{FF2B5EF4-FFF2-40B4-BE49-F238E27FC236}">
                <a16:creationId xmlns:a16="http://schemas.microsoft.com/office/drawing/2014/main" id="{511E5BE6-017C-4EF5-9394-E88CB4285B79}"/>
              </a:ext>
            </a:extLst>
          </p:cNvPr>
          <p:cNvSpPr/>
          <p:nvPr/>
        </p:nvSpPr>
        <p:spPr>
          <a:xfrm rot="14182273">
            <a:off x="3026026" y="1041134"/>
            <a:ext cx="812800" cy="1414054"/>
          </a:xfrm>
          <a:prstGeom prst="downArrow">
            <a:avLst/>
          </a:prstGeom>
          <a:solidFill>
            <a:srgbClr val="A68B2D"/>
          </a:solidFill>
          <a:ln>
            <a:solidFill>
              <a:srgbClr val="A68B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0AF30C1-0D98-477B-B6FD-882ACEDCECFF}"/>
              </a:ext>
            </a:extLst>
          </p:cNvPr>
          <p:cNvSpPr txBox="1"/>
          <p:nvPr/>
        </p:nvSpPr>
        <p:spPr>
          <a:xfrm rot="19568897">
            <a:off x="3123538" y="1412430"/>
            <a:ext cx="109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</a:p>
        </p:txBody>
      </p:sp>
      <p:sp>
        <p:nvSpPr>
          <p:cNvPr id="39" name="Arrow: Down 38">
            <a:extLst>
              <a:ext uri="{FF2B5EF4-FFF2-40B4-BE49-F238E27FC236}">
                <a16:creationId xmlns:a16="http://schemas.microsoft.com/office/drawing/2014/main" id="{A3660A12-ABAF-4429-9935-D649E9BACD52}"/>
              </a:ext>
            </a:extLst>
          </p:cNvPr>
          <p:cNvSpPr/>
          <p:nvPr/>
        </p:nvSpPr>
        <p:spPr>
          <a:xfrm rot="14182273">
            <a:off x="6920593" y="968306"/>
            <a:ext cx="812800" cy="1414054"/>
          </a:xfrm>
          <a:prstGeom prst="downArrow">
            <a:avLst/>
          </a:prstGeom>
          <a:solidFill>
            <a:srgbClr val="A68B2D"/>
          </a:solidFill>
          <a:ln>
            <a:solidFill>
              <a:srgbClr val="A68B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43EDC70-C490-4417-8A04-AC2BEB0BE269}"/>
              </a:ext>
            </a:extLst>
          </p:cNvPr>
          <p:cNvSpPr txBox="1"/>
          <p:nvPr/>
        </p:nvSpPr>
        <p:spPr>
          <a:xfrm rot="19568897">
            <a:off x="7018105" y="1339602"/>
            <a:ext cx="1093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4B95E74-A13C-46FA-BCCF-4D2AD12881B3}"/>
              </a:ext>
            </a:extLst>
          </p:cNvPr>
          <p:cNvSpPr txBox="1"/>
          <p:nvPr/>
        </p:nvSpPr>
        <p:spPr>
          <a:xfrm>
            <a:off x="558274" y="5362234"/>
            <a:ext cx="11061803" cy="3077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i="1" dirty="0">
                <a:solidFill>
                  <a:schemeClr val="bg1"/>
                </a:solidFill>
                <a:latin typeface="Arial"/>
                <a:cs typeface="Arial"/>
              </a:rPr>
              <a:t>* If you have an excess of volunteers at any step in this flow chart, operate on a first come, first served basis</a:t>
            </a:r>
          </a:p>
        </p:txBody>
      </p:sp>
    </p:spTree>
    <p:extLst>
      <p:ext uri="{BB962C8B-B14F-4D97-AF65-F5344CB8AC3E}">
        <p14:creationId xmlns:p14="http://schemas.microsoft.com/office/powerpoint/2010/main" val="1548697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D8EB2ECEBF8745980CF2E219B173E1" ma:contentTypeVersion="14" ma:contentTypeDescription="Create a new document." ma:contentTypeScope="" ma:versionID="dec2e1d78f255e73f9b47d85aba30d22">
  <xsd:schema xmlns:xsd="http://www.w3.org/2001/XMLSchema" xmlns:xs="http://www.w3.org/2001/XMLSchema" xmlns:p="http://schemas.microsoft.com/office/2006/metadata/properties" xmlns:ns3="7011fed8-35d3-4890-8102-063ea067ac10" targetNamespace="http://schemas.microsoft.com/office/2006/metadata/properties" ma:root="true" ma:fieldsID="006ee81850703a277943bc64ca60b5ad" ns3:_="">
    <xsd:import namespace="7011fed8-35d3-4890-8102-063ea067ac10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igrationWizId" minOccurs="0"/>
                <xsd:element ref="ns3:MigrationWizIdPermissions" minOccurs="0"/>
                <xsd:element ref="ns3:MigrationWizIdVersion" minOccurs="0"/>
                <xsd:element ref="ns3:_activity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1fed8-35d3-4890-8102-063ea067ac10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igrationWizId" ma:index="9" nillable="true" ma:displayName="MigrationWizId" ma:internalName="MigrationWizId">
      <xsd:simpleType>
        <xsd:restriction base="dms:Text"/>
      </xsd:simpleType>
    </xsd:element>
    <xsd:element name="MigrationWizIdPermissions" ma:index="10" nillable="true" ma:displayName="MigrationWizIdPermissions" ma:internalName="MigrationWizIdPermissions">
      <xsd:simpleType>
        <xsd:restriction base="dms:Text"/>
      </xsd:simpleType>
    </xsd:element>
    <xsd:element name="MigrationWizIdVersion" ma:index="11" nillable="true" ma:displayName="MigrationWizIdVersion" ma:internalName="MigrationWizIdVersion">
      <xsd:simpleType>
        <xsd:restriction base="dms:Text"/>
      </xsd:simpleType>
    </xsd:element>
    <xsd:element name="_activity" ma:index="12" nillable="true" ma:displayName="_activity" ma:hidden="true" ma:internalName="_activity" ma:readOnly="false">
      <xsd:simpleType>
        <xsd:restriction base="dms:Note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011fed8-35d3-4890-8102-063ea067ac10" xsi:nil="true"/>
    <MigrationWizIdPermissions xmlns="7011fed8-35d3-4890-8102-063ea067ac10" xsi:nil="true"/>
    <MigrationWizId xmlns="7011fed8-35d3-4890-8102-063ea067ac10" xsi:nil="true"/>
    <MigrationWizIdVersion xmlns="7011fed8-35d3-4890-8102-063ea067ac1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AAE0046-5047-409F-99D6-10C7771D60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1fed8-35d3-4890-8102-063ea067ac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5CFA497-88D4-4442-BBAE-918F6E2EB7F6}">
  <ds:schemaRefs>
    <ds:schemaRef ds:uri="http://purl.org/dc/terms/"/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7011fed8-35d3-4890-8102-063ea067ac10"/>
  </ds:schemaRefs>
</ds:datastoreItem>
</file>

<file path=customXml/itemProps3.xml><?xml version="1.0" encoding="utf-8"?>
<ds:datastoreItem xmlns:ds="http://schemas.openxmlformats.org/officeDocument/2006/customXml" ds:itemID="{B7F50F72-BB66-4277-AC6B-2298036E81B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2288</TotalTime>
  <Words>188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Slack</dc:creator>
  <cp:lastModifiedBy>Ben Slack</cp:lastModifiedBy>
  <cp:revision>226</cp:revision>
  <dcterms:created xsi:type="dcterms:W3CDTF">2023-07-08T16:56:56Z</dcterms:created>
  <dcterms:modified xsi:type="dcterms:W3CDTF">2025-03-10T14:28:44Z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0x010100A2D8EB2ECEBF8745980CF2E219B173E1</vt:lpwstr>
  </property>
</Properties>
</file>